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5" d="100"/>
          <a:sy n="35" d="100"/>
        </p:scale>
        <p:origin x="-81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B699B-2FE9-4135-B538-9718458051D1}" type="datetimeFigureOut">
              <a:rPr lang="zh-TW" altLang="en-US" smtClean="0"/>
              <a:t>2013/1/27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299F-8A05-45A6-B0E1-67B29BEB03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0209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B699B-2FE9-4135-B538-9718458051D1}" type="datetimeFigureOut">
              <a:rPr lang="zh-TW" altLang="en-US" smtClean="0"/>
              <a:t>2013/1/27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299F-8A05-45A6-B0E1-67B29BEB03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6005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B699B-2FE9-4135-B538-9718458051D1}" type="datetimeFigureOut">
              <a:rPr lang="zh-TW" altLang="en-US" smtClean="0"/>
              <a:t>2013/1/27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299F-8A05-45A6-B0E1-67B29BEB03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6759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B699B-2FE9-4135-B538-9718458051D1}" type="datetimeFigureOut">
              <a:rPr lang="zh-TW" altLang="en-US" smtClean="0"/>
              <a:t>2013/1/27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299F-8A05-45A6-B0E1-67B29BEB03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2200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B699B-2FE9-4135-B538-9718458051D1}" type="datetimeFigureOut">
              <a:rPr lang="zh-TW" altLang="en-US" smtClean="0"/>
              <a:t>2013/1/27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299F-8A05-45A6-B0E1-67B29BEB03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1228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B699B-2FE9-4135-B538-9718458051D1}" type="datetimeFigureOut">
              <a:rPr lang="zh-TW" altLang="en-US" smtClean="0"/>
              <a:t>2013/1/27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299F-8A05-45A6-B0E1-67B29BEB03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1547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B699B-2FE9-4135-B538-9718458051D1}" type="datetimeFigureOut">
              <a:rPr lang="zh-TW" altLang="en-US" smtClean="0"/>
              <a:t>2013/1/27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299F-8A05-45A6-B0E1-67B29BEB03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3345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B699B-2FE9-4135-B538-9718458051D1}" type="datetimeFigureOut">
              <a:rPr lang="zh-TW" altLang="en-US" smtClean="0"/>
              <a:t>2013/1/27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299F-8A05-45A6-B0E1-67B29BEB03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8280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B699B-2FE9-4135-B538-9718458051D1}" type="datetimeFigureOut">
              <a:rPr lang="zh-TW" altLang="en-US" smtClean="0"/>
              <a:t>2013/1/27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299F-8A05-45A6-B0E1-67B29BEB03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242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B699B-2FE9-4135-B538-9718458051D1}" type="datetimeFigureOut">
              <a:rPr lang="zh-TW" altLang="en-US" smtClean="0"/>
              <a:t>2013/1/27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299F-8A05-45A6-B0E1-67B29BEB03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0073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B699B-2FE9-4135-B538-9718458051D1}" type="datetimeFigureOut">
              <a:rPr lang="zh-TW" altLang="en-US" smtClean="0"/>
              <a:t>2013/1/27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F299F-8A05-45A6-B0E1-67B29BEB03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0786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DB699B-2FE9-4135-B538-9718458051D1}" type="datetimeFigureOut">
              <a:rPr lang="zh-TW" altLang="en-US" smtClean="0"/>
              <a:t>2013/1/27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F299F-8A05-45A6-B0E1-67B29BEB030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4607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 descr="D:\李國光\教材\SASD\物件導向系統分析與設計實作個案與教材\便當王\104便當王_使用者介面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1957388"/>
            <a:ext cx="8162925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86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42" name="Picture 2" descr="D:\李國光\教材\SASD\物件導向系統分析與設計實作個案與教材\便當王\113便當王_使用者介面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64" y="1600200"/>
            <a:ext cx="7737071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03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1266" name="Picture 2" descr="D:\李國光\教材\SASD\物件導向系統分析與設計實作個案與教材\便當王\114便當王_使用者介面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72444"/>
            <a:ext cx="6096000" cy="418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55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2290" name="Picture 2" descr="D:\李國光\教材\SASD\物件導向系統分析與設計實作個案與教材\便當王\115便當王_使用者介面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92" y="1600200"/>
            <a:ext cx="807841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49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3314" name="Picture 2" descr="D:\李國光\教材\SASD\物件導向系統分析與設計實作個案與教材\便當王\116便當王_使用者介面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1786731"/>
            <a:ext cx="6000750" cy="415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45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4338" name="Picture 2" descr="D:\李國光\教材\SASD\物件導向系統分析與設計實作個案與教材\便當王\117便當王_使用者介面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1934369"/>
            <a:ext cx="805815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20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5362" name="Picture 2" descr="D:\李國光\教材\SASD\物件導向系統分析與設計實作個案與教材\便當王\118便當王_使用者介面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662" y="1867694"/>
            <a:ext cx="6162675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22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6386" name="Picture 2" descr="D:\李國光\教材\SASD\物件導向系統分析與設計實作個案與教材\便當王\119便當王_使用者介面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35" y="1600200"/>
            <a:ext cx="8063929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84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7410" name="Picture 2" descr="D:\李國光\教材\SASD\物件導向系統分析與設計實作個案與教材\便當王\120便當王_使用者介面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2" y="1643856"/>
            <a:ext cx="5972175" cy="443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91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8434" name="Picture 2" descr="D:\李國光\教材\SASD\物件導向系統分析與設計實作個案與教材\便當王\121便當王_使用者介面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435" y="1600200"/>
            <a:ext cx="670513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83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9458" name="Picture 2" descr="D:\李國光\教材\SASD\物件導向系統分析與設計實作個案與教材\便當王\122便當王_使用者介面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25" y="2448719"/>
            <a:ext cx="6610350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25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 descr="D:\李國光\教材\SASD\物件導向系統分析與設計實作個案與教材\便當王\105便當王_使用者介面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1758156"/>
            <a:ext cx="8172450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482" name="Picture 2" descr="D:\李國光\教材\SASD\物件導向系統分析與設計實作個案與教材\便當王\123便當王_使用者介面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537" y="2458244"/>
            <a:ext cx="5876925" cy="280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62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1506" name="Picture 2" descr="D:\李國光\教材\SASD\物件導向系統分析與設計實作個案與教材\便當王\124便當王_使用者介面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1929606"/>
            <a:ext cx="5810250" cy="386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33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2530" name="Picture 2" descr="D:\李國光\教材\SASD\物件導向系統分析與設計實作個案與教材\便當王\125便當王_使用者介面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534" y="1600200"/>
            <a:ext cx="722093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10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3554" name="Picture 2" descr="D:\李國光\教材\SASD\物件導向系統分析與設計實作個案與教材\便當王\126便當王_使用者介面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2420144"/>
            <a:ext cx="6477000" cy="288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57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4578" name="Picture 2" descr="D:\李國光\教材\SASD\物件導向系統分析與設計實作個案與教材\便當王\127便當王_使用者介面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1896269"/>
            <a:ext cx="6038850" cy="393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420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5602" name="Picture 2" descr="D:\李國光\教材\SASD\物件導向系統分析與設計實作個案與教材\便當王\128便當王_使用者介面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1701006"/>
            <a:ext cx="6134100" cy="432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59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6626" name="Picture 2" descr="D:\李國光\教材\SASD\物件導向系統分析與設計實作個案與教材\便當王\129便當王_使用者介面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85230"/>
            <a:ext cx="8229600" cy="4155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37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7650" name="Picture 2" descr="D:\李國光\教材\SASD\物件導向系統分析與設計實作個案與教材\便當王\130便當王_使用者介面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62" y="2701131"/>
            <a:ext cx="5553075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19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8675" name="Picture 3" descr="D:\李國光\教材\SASD\物件導向系統分析與設計實作個案與教材\便當王\131便當王_使用者介面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2320131"/>
            <a:ext cx="62103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21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9698" name="Picture 2" descr="D:\李國光\教材\SASD\物件導向系統分析與設計實作個案與教材\便當王\132便當王_使用者介面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4169"/>
            <a:ext cx="8229600" cy="375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10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 descr="D:\李國光\教材\SASD\物件導向系統分析與設計實作個案與教材\便當王\106便當王_使用者介面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535" y="1600200"/>
            <a:ext cx="4856929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71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22" name="Picture 2" descr="D:\李國光\教材\SASD\物件導向系統分析與設計實作個案與教材\便當王\133便當王_使用者介面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81" y="1600200"/>
            <a:ext cx="797903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88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1746" name="Picture 2" descr="D:\李國光\教材\SASD\物件導向系統分析與設計實作個案與教材\便當王\134便當王_使用者介面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229" y="1600200"/>
            <a:ext cx="658154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37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2770" name="Picture 2" descr="D:\李國光\教材\SASD\物件導向系統分析與設計實作個案與教材\便當王\135便當王_使用者介面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524" y="1600200"/>
            <a:ext cx="6324951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18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3794" name="Picture 2" descr="D:\李國光\教材\SASD\物件導向系統分析與設計實作個案與教材\便當王\136便當王_使用者介面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866" y="1600200"/>
            <a:ext cx="661626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50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4818" name="Picture 2" descr="D:\李國光\教材\SASD\物件導向系統分析與設計實作個案與教材\便當王\137便當王_使用者介面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429" y="1600200"/>
            <a:ext cx="643114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616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5842" name="Picture 2" descr="D:\李國光\教材\SASD\物件導向系統分析與設計實作個案與教材\便當王\138便當王_使用者介面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126" y="1600200"/>
            <a:ext cx="621774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86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6866" name="Picture 2" descr="D:\李國光\教材\SASD\物件導向系統分析與設計實作個案與教材\便當王\139便當王_使用者介面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166" y="1600200"/>
            <a:ext cx="642966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20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7890" name="Picture 2" descr="D:\李國光\教材\SASD\物件導向系統分析與設計實作個案與教材\便當王\140便當王_使用者介面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537" y="1600200"/>
            <a:ext cx="6200925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500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8914" name="Picture 2" descr="D:\李國光\教材\SASD\物件導向系統分析與設計實作個案與教材\便當王\141便當王_使用者介面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2" y="1600200"/>
            <a:ext cx="609601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345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9938" name="Picture 2" descr="D:\李國光\教材\SASD\物件導向系統分析與設計實作個案與教材\便當王\142便當王_使用者介面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463" y="1600200"/>
            <a:ext cx="601707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35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8" name="Picture 2" descr="D:\李國光\教材\SASD\物件導向系統分析與設計實作個案與教材\便當王\107便當王_使用者介面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621" y="1600200"/>
            <a:ext cx="702475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17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62" name="Picture 2" descr="D:\李國光\教材\SASD\物件導向系統分析與設計實作個案與教材\便當王\143便當王_使用者介面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407" y="1600200"/>
            <a:ext cx="556718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48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122" name="Picture 2" descr="D:\李國光\教材\SASD\物件導向系統分析與設計實作個案與教材\便當王\108便當王_使用者介面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964" y="1600200"/>
            <a:ext cx="6506071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659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146" name="Picture 2" descr="D:\李國光\教材\SASD\物件導向系統分析與設計實作個案與教材\便當王\109便當王_使用者介面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862" y="1600200"/>
            <a:ext cx="681427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05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170" name="Picture 2" descr="D:\李國光\教材\SASD\物件導向系統分析與設計實作個案與教材\便當王\110便當王_使用者介面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975" y="1696244"/>
            <a:ext cx="5734050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11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194" name="Picture 2" descr="D:\李國光\教材\SASD\物件導向系統分析與設計實作個案與教材\便當王\111便當王_使用者介面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332" y="1600200"/>
            <a:ext cx="591733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65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218" name="Picture 2" descr="D:\李國光\教材\SASD\物件導向系統分析與設計實作個案與教材\便當王\112便當王_使用者介面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7" y="1877219"/>
            <a:ext cx="6029325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31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如螢幕大小 (4:3)</PresentationFormat>
  <Paragraphs>0</Paragraphs>
  <Slides>40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40</vt:i4>
      </vt:variant>
    </vt:vector>
  </HeadingPairs>
  <TitlesOfParts>
    <vt:vector size="41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2</cp:revision>
  <dcterms:created xsi:type="dcterms:W3CDTF">2013-01-27T13:03:58Z</dcterms:created>
  <dcterms:modified xsi:type="dcterms:W3CDTF">2013-01-27T13:14:33Z</dcterms:modified>
</cp:coreProperties>
</file>